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a7e1f569cbf0423c"/>
  </p:sldMasterIdLst>
  <p:sldIdLst>
    <p:sldId id="264" r:id="Re1d127592f544c8d"/>
    <p:sldId id="265" r:id="R12df4dd0ccd8429e"/>
    <p:sldId id="266" r:id="R9fb3745f05d447ac"/>
    <p:sldId id="267" r:id="R7cf7129d758b4406"/>
    <p:sldId id="268" r:id="R9f28057988ff4d8e"/>
    <p:sldId id="269" r:id="Raa935598204541c8"/>
    <p:sldId id="270" r:id="R20791341785f4347"/>
    <p:sldId id="271" r:id="R710fd37b8e9147ef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a7e1f569cbf0423c" /><Relationship Type="http://schemas.openxmlformats.org/officeDocument/2006/relationships/theme" Target="/ppt/slideMasters/theme/theme2.xml" Id="R5216b5b695634a36" /><Relationship Type="http://schemas.openxmlformats.org/officeDocument/2006/relationships/slide" Target="/ppt/slides/slide9.xml" Id="Re1d127592f544c8d" /><Relationship Type="http://schemas.openxmlformats.org/officeDocument/2006/relationships/slide" Target="/ppt/slides/slidea.xml" Id="R12df4dd0ccd8429e" /><Relationship Type="http://schemas.openxmlformats.org/officeDocument/2006/relationships/slide" Target="/ppt/slides/slideb.xml" Id="R9fb3745f05d447ac" /><Relationship Type="http://schemas.openxmlformats.org/officeDocument/2006/relationships/slide" Target="/ppt/slides/slidec.xml" Id="R7cf7129d758b4406" /><Relationship Type="http://schemas.openxmlformats.org/officeDocument/2006/relationships/tableStyles" Target="/ppt/tableStyles.xml" Id="R492dd56188a048d8" /><Relationship Type="http://schemas.openxmlformats.org/officeDocument/2006/relationships/slide" Target="/ppt/slides/slided.xml" Id="R9f28057988ff4d8e" /><Relationship Type="http://schemas.openxmlformats.org/officeDocument/2006/relationships/slide" Target="/ppt/slides/slidee.xml" Id="Raa935598204541c8" /><Relationship Type="http://schemas.openxmlformats.org/officeDocument/2006/relationships/slide" Target="/ppt/slides/slidef.xml" Id="R20791341785f4347" /><Relationship Type="http://schemas.openxmlformats.org/officeDocument/2006/relationships/slide" Target="/ppt/slides/slide10.xml" Id="R710fd37b8e9147ef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b18bbff1c1e4f6a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f7b99e26ed54043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d37e1efb6369436c" /><Relationship Type="http://schemas.openxmlformats.org/officeDocument/2006/relationships/slideMaster" Target="/ppt/slideMasters/slideMaster2.xml" Id="Ra79c32505ec54259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fa705cc3df984b29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d37e1efb6369436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dee4e3b175c146cf" /><Relationship Type="http://schemas.openxmlformats.org/officeDocument/2006/relationships/slideLayout" Target="/ppt/slideLayouts/slideLayout2.xml" Id="Rf626897fab584da4" /><Relationship Type="http://schemas.openxmlformats.org/officeDocument/2006/relationships/slideLayout" Target="/ppt/slideLayouts/slideLayout3.xml" Id="R529655a8c4854192" /><Relationship Type="http://schemas.openxmlformats.org/officeDocument/2006/relationships/slideLayout" Target="/ppt/slideLayouts/slideLayout4.xml" Id="R03424cff45a64d87" /><Relationship Type="http://schemas.openxmlformats.org/officeDocument/2006/relationships/slideLayout" Target="/ppt/slideLayouts/slideLayout5.xml" Id="R7d9597ecc4b048ba" /><Relationship Type="http://schemas.openxmlformats.org/officeDocument/2006/relationships/image" Target="/ppt/media/image2.bin" Id="Rc73b96e8403b4342" /><Relationship Type="http://schemas.openxmlformats.org/officeDocument/2006/relationships/image" Target="/ppt/media/image.bin" Id="R6d9346e522a54f9c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c73b96e8403b4342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6d9346e522a54f9c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03424cff45a64d87"/>
    <p:sldLayoutId id="2147483652" r:id="R529655a8c4854192"/>
    <p:sldLayoutId id="2147483651" r:id="Rf626897fab584da4"/>
    <p:sldLayoutId id="2147483654" r:id="R7d9597ecc4b048ba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ef6166c83a054868" /><Relationship Type="http://schemas.openxmlformats.org/officeDocument/2006/relationships/chart" Target="/ppt/slides/charts/chart29.xml" Id="Rba7d0f9fb63e4095" /><Relationship Type="http://schemas.openxmlformats.org/officeDocument/2006/relationships/chart" Target="/ppt/slides/charts/chart2a.xml" Id="R0d0eb05c38c3444c" /><Relationship Type="http://schemas.openxmlformats.org/officeDocument/2006/relationships/chart" Target="/ppt/slides/charts/chart2b.xml" Id="Ra24174e48f6d434b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53ba978a6259409d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500f043832bb4b81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2a3c0cd4ea3f4f5a" /><Relationship Type="http://schemas.openxmlformats.org/officeDocument/2006/relationships/slideLayout" Target="/ppt/slideLayouts/slideLayout5.xml" Id="R2abb07f4239e49ec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7d9cad50bf3e4100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99fc260fb26245a0" /><Relationship Type="http://schemas.openxmlformats.org/officeDocument/2006/relationships/image" Target="/ppt/media/image4.bin" Id="Rb06ce9c3e0e44b6d" /><Relationship Type="http://schemas.openxmlformats.org/officeDocument/2006/relationships/slideLayout" Target="/ppt/slideLayouts/slideLayout5.xml" Id="Re3802c68a8cc4a5d" /><Relationship Type="http://schemas.openxmlformats.org/officeDocument/2006/relationships/chart" Target="/ppt/slides/charts/chart15.xml" Id="R8fd65e965aac4222" /><Relationship Type="http://schemas.openxmlformats.org/officeDocument/2006/relationships/chart" Target="/ppt/slides/charts/chart16.xml" Id="Rc112f18de64e47ea" /><Relationship Type="http://schemas.openxmlformats.org/officeDocument/2006/relationships/chart" Target="/ppt/slides/charts/chart17.xml" Id="R4a57fa69f7c445bf" /><Relationship Type="http://schemas.openxmlformats.org/officeDocument/2006/relationships/chart" Target="/ppt/slides/charts/chart18.xml" Id="R901a99318790440c" /><Relationship Type="http://schemas.openxmlformats.org/officeDocument/2006/relationships/chart" Target="/ppt/slides/charts/chart19.xml" Id="R2909ed8ba3134a0c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511d05ad88a04428" /><Relationship Type="http://schemas.openxmlformats.org/officeDocument/2006/relationships/image" Target="/ppt/media/image4.bin" Id="R2fe56629e50f4e6f" /><Relationship Type="http://schemas.openxmlformats.org/officeDocument/2006/relationships/slideLayout" Target="/ppt/slideLayouts/slideLayout5.xml" Id="Re8562f06bd364588" /><Relationship Type="http://schemas.openxmlformats.org/officeDocument/2006/relationships/chart" Target="/ppt/slides/charts/chart1b.xml" Id="Ref229a3732fc44e5" /><Relationship Type="http://schemas.openxmlformats.org/officeDocument/2006/relationships/chart" Target="/ppt/slides/charts/chart1c.xml" Id="Rbbe0b9203d644ec3" /><Relationship Type="http://schemas.openxmlformats.org/officeDocument/2006/relationships/chart" Target="/ppt/slides/charts/chart1d.xml" Id="Rcb83030500e7487b" /><Relationship Type="http://schemas.openxmlformats.org/officeDocument/2006/relationships/chart" Target="/ppt/slides/charts/chart1e.xml" Id="Rea8e999c05db46a9" /><Relationship Type="http://schemas.openxmlformats.org/officeDocument/2006/relationships/chart" Target="/ppt/slides/charts/chart1f.xml" Id="R81ff7aa689914b1d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24cfc722056847a2" /><Relationship Type="http://schemas.openxmlformats.org/officeDocument/2006/relationships/image" Target="/ppt/media/image4.bin" Id="R490c5d6a266948c0" /><Relationship Type="http://schemas.openxmlformats.org/officeDocument/2006/relationships/slideLayout" Target="/ppt/slideLayouts/slideLayout5.xml" Id="Rd789c38d9ad741c1" /><Relationship Type="http://schemas.openxmlformats.org/officeDocument/2006/relationships/chart" Target="/ppt/slides/charts/chart21.xml" Id="R986fee6259d24aa3" /><Relationship Type="http://schemas.openxmlformats.org/officeDocument/2006/relationships/chart" Target="/ppt/slides/charts/chart22.xml" Id="Rfb412790a7ad45ce" /><Relationship Type="http://schemas.openxmlformats.org/officeDocument/2006/relationships/chart" Target="/ppt/slides/charts/chart23.xml" Id="R552650f6a81f41f1" /><Relationship Type="http://schemas.openxmlformats.org/officeDocument/2006/relationships/chart" Target="/ppt/slides/charts/chart24.xml" Id="Rc4e644fa60d84e71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Borgaregatan 5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5.413793</c:v>
              </c:pt>
              <c:pt idx="1">
                <c:v>5.274194</c:v>
              </c:pt>
              <c:pt idx="2">
                <c:v>5.577236</c:v>
              </c:pt>
              <c:pt idx="3">
                <c:v>5.305085</c:v>
              </c:pt>
              <c:pt idx="4">
                <c:v>5.622222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Myran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5.944444</c:v>
              </c:pt>
              <c:pt idx="1">
                <c:v>5.666667</c:v>
              </c:pt>
              <c:pt idx="2">
                <c:v>6.184211</c:v>
              </c:pt>
              <c:pt idx="3">
                <c:v>5.850000</c:v>
              </c:pt>
              <c:pt idx="4">
                <c:v>5.928571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0.642857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0.357143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0.357143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0.357143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0.357143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0.357143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0.714286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0.285714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0.142857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0.428571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0.214286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0.571429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0.071429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2014</c:v>
              </c:pt>
              <c:pt idx="1">
                <c:v>2013</c:v>
              </c:pt>
              <c:pt idx="2">
                <c:v>2011</c:v>
              </c:pt>
            </c:strLit>
          </c:cat>
          <c:val>
            <c:numLit>
              <c:formatCode>General</c:formatCode>
              <c:ptCount val="3"/>
              <c:pt idx="0">
                <c:v>0.500000</c:v>
              </c:pt>
              <c:pt idx="1">
                <c:v>0.428571</c:v>
              </c:pt>
              <c:pt idx="2">
                <c:v>0.071429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e58977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0.500000</c:v>
              </c:pt>
              <c:pt idx="1">
                <c:v>0.500000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0.857143</c:v>
              </c:pt>
              <c:pt idx="1">
                <c:v>0.142857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ba7d0f9fb63e4095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d0eb05c38c3444c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a24174e48f6d434b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Myran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Borgaregatan 5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2a3c0cd4ea3f4f5a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Borgaregatan 5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fd65e965aac422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112f18de64e47e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a57fa69f7c445b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01a99318790440c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909ed8ba3134a0c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99fc260fb26245a0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b06ce9c3e0e44b6d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Borgaregatan 5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f229a3732fc44e5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be0b9203d644ec3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b83030500e7487b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a8e999c05db46a9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1ff7aa689914b1d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511d05ad88a04428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fe56629e50f4e6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Myran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Borgaregatan 5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14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Borgaregatan 5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86fee6259d24aa3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b412790a7ad45ce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52650f6a81f41f1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c4e644fa60d84e71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4cfc722056847a2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490c5d6a266948c0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2017-02-01T10:47:03.409Z</dcterms:created>
  <dcterms:modified xsi:type="dcterms:W3CDTF">2017-02-01T10:47:03.409Z</dcterms:modified>
</cp:coreProperties>
</file>